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801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26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06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538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853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341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804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463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596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193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77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FC7D1-E161-42BA-A302-D9CB35DB459D}" type="datetimeFigureOut">
              <a:rPr lang="de-CH" smtClean="0"/>
              <a:t>25.06.2019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6DA38-2CFF-4E9C-A379-128F05DCD5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04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277" y="267985"/>
            <a:ext cx="7332394" cy="862725"/>
          </a:xfrm>
        </p:spPr>
        <p:txBody>
          <a:bodyPr/>
          <a:lstStyle/>
          <a:p>
            <a:r>
              <a:rPr lang="de-CH" sz="3600" dirty="0" smtClean="0">
                <a:latin typeface="+mn-lt"/>
              </a:rPr>
              <a:t>Das 3 x 4 der Stresskompetenz</a:t>
            </a:r>
            <a:endParaRPr lang="de-CH" sz="18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655985"/>
              </p:ext>
            </p:extLst>
          </p:nvPr>
        </p:nvGraphicFramePr>
        <p:xfrm>
          <a:off x="609996" y="1211075"/>
          <a:ext cx="7134957" cy="4654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8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4058">
                <a:tc>
                  <a:txBody>
                    <a:bodyPr/>
                    <a:lstStyle/>
                    <a:p>
                      <a:r>
                        <a:rPr lang="de-CH" sz="1900" dirty="0" smtClean="0">
                          <a:solidFill>
                            <a:schemeClr val="tx1"/>
                          </a:solidFill>
                        </a:rPr>
                        <a:t>Instrumentelle</a:t>
                      </a:r>
                    </a:p>
                    <a:p>
                      <a:pPr marL="0" indent="0">
                        <a:tabLst/>
                      </a:pPr>
                      <a:r>
                        <a:rPr lang="de-CH" sz="1900" dirty="0" smtClean="0">
                          <a:solidFill>
                            <a:schemeClr val="tx1"/>
                          </a:solidFill>
                        </a:rPr>
                        <a:t>Stresskompetenz – </a:t>
                      </a:r>
                    </a:p>
                    <a:p>
                      <a:pPr marL="0" indent="0">
                        <a:tabLst/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</a:rPr>
                        <a:t>Den Alltag stressfreier gestalten.</a:t>
                      </a:r>
                    </a:p>
                    <a:p>
                      <a:pPr marL="0" indent="0">
                        <a:tabLst/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</a:rPr>
                        <a:t>Entstehung von Stress verhindern.</a:t>
                      </a:r>
                      <a:endParaRPr lang="de-CH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900" dirty="0" smtClean="0">
                          <a:solidFill>
                            <a:schemeClr val="tx1"/>
                          </a:solidFill>
                        </a:rPr>
                        <a:t>Mentale</a:t>
                      </a:r>
                    </a:p>
                    <a:p>
                      <a:r>
                        <a:rPr lang="de-CH" sz="1900" dirty="0" smtClean="0">
                          <a:solidFill>
                            <a:schemeClr val="tx1"/>
                          </a:solidFill>
                        </a:rPr>
                        <a:t>Stresskompetenz – </a:t>
                      </a:r>
                    </a:p>
                    <a:p>
                      <a:pPr marL="0" indent="0">
                        <a:tabLst/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</a:rPr>
                        <a:t>Förderliche Einstellungen und Bewertungen entwickeln.</a:t>
                      </a:r>
                    </a:p>
                    <a:p>
                      <a:pPr marL="0" indent="0">
                        <a:tabLst/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</a:rPr>
                        <a:t>Die eigene Bewertung verändern.</a:t>
                      </a: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900" dirty="0" smtClean="0">
                          <a:solidFill>
                            <a:schemeClr val="tx1"/>
                          </a:solidFill>
                        </a:rPr>
                        <a:t>Regenerative </a:t>
                      </a:r>
                      <a:r>
                        <a:rPr lang="de-CH" sz="1900" dirty="0" smtClean="0">
                          <a:solidFill>
                            <a:schemeClr val="tx1"/>
                          </a:solidFill>
                        </a:rPr>
                        <a:t>Stresskompetenz – </a:t>
                      </a:r>
                    </a:p>
                    <a:p>
                      <a:pPr marL="0" indent="0">
                        <a:tabLst/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</a:rPr>
                        <a:t>Entspannen und erholen.</a:t>
                      </a:r>
                    </a:p>
                    <a:p>
                      <a:pPr marL="0" indent="0">
                        <a:tabLst/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</a:rPr>
                        <a:t>Stressfolgen lindern.</a:t>
                      </a:r>
                    </a:p>
                    <a:p>
                      <a:endParaRPr lang="de-CH" sz="1900" dirty="0">
                        <a:solidFill>
                          <a:schemeClr val="tx1"/>
                        </a:solidFill>
                      </a:endParaRP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1. Lernen – Fachliche Kompetenzen</a:t>
                      </a: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1. Das Annehmen der Realität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1. Erholung aktiv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gestalten (Pausen, Schlaf, Urlaub)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9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2. Soziales Netz aufbauen</a:t>
                      </a: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2. Anforderungen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konstruktiv bewerten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2. Geniessen im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Alltag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34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3. Grenzen setzen / </a:t>
                      </a:r>
                      <a:b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sich selbst behaupten</a:t>
                      </a: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3. Überzeugung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in eigene Kompetenz stärken</a:t>
                      </a: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3. Entspannen und abschalten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53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4. Selbst- und Zeitmanagement: </a:t>
                      </a:r>
                      <a:b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Sich selbst führen.</a:t>
                      </a: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4. Stressverstärker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entschärfen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4. Sport und Bewegung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124" marR="80124" marT="40063" marB="400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632526" y="6105698"/>
            <a:ext cx="72111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200" dirty="0"/>
              <a:t>Gert </a:t>
            </a:r>
            <a:r>
              <a:rPr lang="de-CH" sz="1200" dirty="0" smtClean="0"/>
              <a:t>Kaluza (2018).  Gelassen und sicher im Stress. </a:t>
            </a:r>
            <a:br>
              <a:rPr lang="de-CH" sz="1200" dirty="0" smtClean="0"/>
            </a:br>
            <a:r>
              <a:rPr lang="de-CH" sz="1200" dirty="0" smtClean="0"/>
              <a:t>Das Stresskompetenz-Buch: Stress erkennen, verstehen, bewältigen. Berlin und Heidelberg: Springer</a:t>
            </a:r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5746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</Words>
  <Application>Microsoft Office PowerPoint</Application>
  <PresentationFormat>Bildschirmpräsentation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Das 3 x 4 der Stresskompetenz</vt:lpstr>
    </vt:vector>
  </TitlesOfParts>
  <Company>IT Services Hochschule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3 Säulen der Stresskompetenz</dc:title>
  <dc:creator>Bürgisser Titus PH Luzern</dc:creator>
  <cp:lastModifiedBy>Bürgisser Titus PH Luzern</cp:lastModifiedBy>
  <cp:revision>2</cp:revision>
  <dcterms:created xsi:type="dcterms:W3CDTF">2019-06-25T14:01:57Z</dcterms:created>
  <dcterms:modified xsi:type="dcterms:W3CDTF">2019-06-25T14:19:29Z</dcterms:modified>
</cp:coreProperties>
</file>