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330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746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830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647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380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141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794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590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586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600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915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3B8C-616E-4DC5-868C-A4E18C83CF76}" type="datetimeFigureOut">
              <a:rPr lang="de-CH" smtClean="0"/>
              <a:t>03.06.2019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2B95-FC7F-4EA3-B186-ABC6D87B39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5471" y="0"/>
            <a:ext cx="4139381" cy="3244645"/>
          </a:xfrm>
        </p:spPr>
        <p:txBody>
          <a:bodyPr anchor="ctr" anchorCtr="0">
            <a:normAutofit/>
          </a:bodyPr>
          <a:lstStyle/>
          <a:p>
            <a:r>
              <a:rPr lang="de-CH" sz="2400" dirty="0"/>
              <a:t>Psychisch krank werden, das kann mir doch nicht passieren – schliesslich habe ich mein Leben im Griff</a:t>
            </a:r>
            <a:r>
              <a:rPr lang="de-CH" sz="2400" dirty="0" smtClean="0"/>
              <a:t>.</a:t>
            </a:r>
            <a:endParaRPr lang="de-CH" sz="24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19484" y="24584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Alle Menschen gehen in ihrem Leben durch depressive Phasen.</a:t>
            </a:r>
            <a:endParaRPr lang="de-CH" sz="24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5470" y="361335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Bei psychischen Krankheiten gilt: einmal krank, immer krank.</a:t>
            </a:r>
            <a:endParaRPr lang="de-CH" sz="2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832566" y="361827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Früher gab es viel weniger psychisch Kranke. Die Leute sind heute einfach verweichlicht.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03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5471" y="0"/>
            <a:ext cx="4139381" cy="3244645"/>
          </a:xfrm>
        </p:spPr>
        <p:txBody>
          <a:bodyPr anchor="ctr" anchorCtr="0">
            <a:normAutofit/>
          </a:bodyPr>
          <a:lstStyle/>
          <a:p>
            <a:r>
              <a:rPr lang="de-DE" sz="2400" dirty="0"/>
              <a:t>Wer psychisch krank ist, kehrt nicht mehr an seinen Arbeitsplatz zurück.</a:t>
            </a:r>
            <a:endParaRPr lang="de-CH" sz="24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19484" y="24584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Wer zur Arbeit zurückkehrt, ist nicht mehr gleich belastbar wie vorher und bekommt einen Job mit weniger Verantwortung.</a:t>
            </a:r>
            <a:endParaRPr lang="de-CH" sz="24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5470" y="361335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In der psychiatrischen Klinik wird man erst recht krank, weil man nur um Leute ist, denen es noch schlechter geht.</a:t>
            </a:r>
            <a:endParaRPr lang="de-CH" sz="2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832566" y="361827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Nur weil jemand schwermütig ist, braucht er doch nicht gleich eine IV-Rente.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7141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5471" y="0"/>
            <a:ext cx="4139381" cy="3244645"/>
          </a:xfrm>
        </p:spPr>
        <p:txBody>
          <a:bodyPr anchor="ctr" anchorCtr="0">
            <a:normAutofit/>
          </a:bodyPr>
          <a:lstStyle/>
          <a:p>
            <a:r>
              <a:rPr lang="de-DE" sz="2400" dirty="0"/>
              <a:t>Die meisten Menschen </a:t>
            </a:r>
            <a:r>
              <a:rPr lang="de-DE" sz="2400" dirty="0" smtClean="0"/>
              <a:t>werden in ihrem Leben auch einmal psychisch </a:t>
            </a:r>
            <a:r>
              <a:rPr lang="de-DE" sz="2400" dirty="0"/>
              <a:t>krank. </a:t>
            </a:r>
            <a:endParaRPr lang="de-CH" sz="24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19484" y="24584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Nichts lässt sich so gut vorspielen wie psychische Probleme. Das lädt zum Missbrauch geradezu ein.</a:t>
            </a:r>
            <a:endParaRPr lang="de-CH" sz="24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5470" y="361335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Psychische Erkrankungen sind ein Phänomen der westlichen Welt.</a:t>
            </a:r>
            <a:endParaRPr lang="de-CH" sz="2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832566" y="361827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Psychisch kranke Menschen sind gefährlich und unberechenbar.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7538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5471" y="0"/>
            <a:ext cx="4139381" cy="3244645"/>
          </a:xfrm>
        </p:spPr>
        <p:txBody>
          <a:bodyPr anchor="ctr" anchorCtr="0">
            <a:normAutofit/>
          </a:bodyPr>
          <a:lstStyle/>
          <a:p>
            <a:r>
              <a:rPr lang="de-DE" sz="2400" dirty="0"/>
              <a:t>Der ist doch einfach faul und will nicht mehr arbeiten.</a:t>
            </a:r>
            <a:endParaRPr lang="de-CH" sz="24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19484" y="24584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2400" dirty="0"/>
          </a:p>
          <a:p>
            <a:r>
              <a:rPr lang="de-DE" sz="2400" dirty="0"/>
              <a:t>Mit einem starken Willen kann man doch psychische Krankheit überwinden. Der will einfach nicht.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5470" y="361335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…</a:t>
            </a:r>
            <a:endParaRPr lang="de-CH" sz="2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832566" y="3618275"/>
            <a:ext cx="4139381" cy="3244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…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2037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Psychisch krank werden, das kann mir doch nicht passieren – schliesslich habe ich mein Leben im Griff.</vt:lpstr>
      <vt:lpstr>Wer psychisch krank ist, kehrt nicht mehr an seinen Arbeitsplatz zurück.</vt:lpstr>
      <vt:lpstr>Die meisten Menschen werden in ihrem Leben auch einmal psychisch krank. </vt:lpstr>
      <vt:lpstr>Der ist doch einfach faul und will nicht mehr arbeiten.</vt:lpstr>
    </vt:vector>
  </TitlesOfParts>
  <Company>IT Services Hochschule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Psychisch krank werden, das kann mir doch nicht passieren – schliesslich habe ich mein Leben im Griff.</dc:title>
  <dc:creator>Bürgisser Titus PH Luzern</dc:creator>
  <cp:lastModifiedBy>Bürgisser Titus PH Luzern</cp:lastModifiedBy>
  <cp:revision>3</cp:revision>
  <dcterms:created xsi:type="dcterms:W3CDTF">2019-04-03T17:52:26Z</dcterms:created>
  <dcterms:modified xsi:type="dcterms:W3CDTF">2019-06-03T16:00:07Z</dcterms:modified>
</cp:coreProperties>
</file>